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409" r:id="rId3"/>
    <p:sldId id="410" r:id="rId4"/>
    <p:sldId id="414" r:id="rId5"/>
    <p:sldId id="415" r:id="rId6"/>
    <p:sldId id="416" r:id="rId7"/>
    <p:sldId id="417" r:id="rId8"/>
    <p:sldId id="418" r:id="rId9"/>
    <p:sldId id="419" r:id="rId10"/>
    <p:sldId id="420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9D9"/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54"/>
        <p:guide pos="3866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330" y="1555115"/>
            <a:ext cx="5233035" cy="4608195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FF"/>
            </a:gs>
            <a:gs pos="100000">
              <a:srgbClr val="D9D9D9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" Type="http://schemas.openxmlformats.org/officeDocument/2006/relationships/tags" Target="../tags/tag63.xml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tags" Target="../tags/tag66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tags" Target="../tags/tag67.xml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68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69.xml"/><Relationship Id="rId1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71.xml"/><Relationship Id="rId2" Type="http://schemas.openxmlformats.org/officeDocument/2006/relationships/image" Target="../media/image12.png"/><Relationship Id="rId1" Type="http://schemas.openxmlformats.org/officeDocument/2006/relationships/tags" Target="../tags/tag70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72.xml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73.xml"/><Relationship Id="rId1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tags" Target="../tags/tag74.xml"/><Relationship Id="rId4" Type="http://schemas.openxmlformats.org/officeDocument/2006/relationships/image" Target="../media/image19.png"/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p>
            <a:r>
              <a:rPr lang="en-US" altLang="zh-CN"/>
              <a:t>R-day</a:t>
            </a:r>
            <a:r>
              <a:rPr lang="zh-CN" altLang="en-US"/>
              <a:t>大会</a:t>
            </a:r>
            <a:r>
              <a:rPr lang="en-US" altLang="zh-CN"/>
              <a:t>h5</a:t>
            </a:r>
            <a:r>
              <a:rPr lang="zh-CN" altLang="en-US"/>
              <a:t>页面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p>
            <a:r>
              <a:rPr lang="zh-CN" altLang="en-US"/>
              <a:t>单击输入您的封面副标题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0" y="608330"/>
            <a:ext cx="10968990" cy="705485"/>
          </a:xfrm>
        </p:spPr>
        <p:txBody>
          <a:bodyPr>
            <a:normAutofit/>
          </a:bodyPr>
          <a:p>
            <a:r>
              <a:rPr lang="zh-CN" altLang="en-US" sz="2800"/>
              <a:t>首页     活动报名     来宾信息     口号     报名成功页</a:t>
            </a:r>
            <a:endParaRPr lang="en-US" altLang="zh-CN" sz="2800"/>
          </a:p>
        </p:txBody>
      </p:sp>
      <p:pic>
        <p:nvPicPr>
          <p:cNvPr id="4" name="图片 3" descr="3c7ca402d066761a93214a19760670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8780" y="1534795"/>
            <a:ext cx="2421890" cy="5242560"/>
          </a:xfrm>
          <a:prstGeom prst="rect">
            <a:avLst/>
          </a:prstGeom>
        </p:spPr>
      </p:pic>
      <p:sp>
        <p:nvSpPr>
          <p:cNvPr id="5" name="右箭头 4"/>
          <p:cNvSpPr/>
          <p:nvPr/>
        </p:nvSpPr>
        <p:spPr>
          <a:xfrm>
            <a:off x="941070" y="841375"/>
            <a:ext cx="513715" cy="2470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右箭头 5"/>
          <p:cNvSpPr/>
          <p:nvPr/>
        </p:nvSpPr>
        <p:spPr>
          <a:xfrm>
            <a:off x="3119120" y="841375"/>
            <a:ext cx="513715" cy="2470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7" name="图片 6" descr="5d28119b3dd46e0bd98fa3ab99f4f0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5185" y="1534795"/>
            <a:ext cx="2421890" cy="5243195"/>
          </a:xfrm>
          <a:prstGeom prst="rect">
            <a:avLst/>
          </a:prstGeom>
        </p:spPr>
      </p:pic>
      <p:pic>
        <p:nvPicPr>
          <p:cNvPr id="8" name="图片 7" descr="c53259d6bfa543ebe87dff88403162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6840" y="1534795"/>
            <a:ext cx="2413635" cy="5226050"/>
          </a:xfrm>
          <a:prstGeom prst="rect">
            <a:avLst/>
          </a:prstGeom>
        </p:spPr>
      </p:pic>
      <p:sp>
        <p:nvSpPr>
          <p:cNvPr id="9" name="右箭头 8"/>
          <p:cNvSpPr/>
          <p:nvPr/>
        </p:nvSpPr>
        <p:spPr>
          <a:xfrm>
            <a:off x="5464810" y="841375"/>
            <a:ext cx="513715" cy="2470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右箭头 9"/>
          <p:cNvSpPr/>
          <p:nvPr/>
        </p:nvSpPr>
        <p:spPr>
          <a:xfrm>
            <a:off x="6924040" y="837565"/>
            <a:ext cx="513715" cy="2470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1" name="图片 10" descr="b636578c28f37c0b0606ce98e6a0f2b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64040" y="1534795"/>
            <a:ext cx="2386330" cy="516826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0" y="608330"/>
            <a:ext cx="10968990" cy="705485"/>
          </a:xfrm>
        </p:spPr>
        <p:txBody>
          <a:bodyPr>
            <a:normAutofit fontScale="90000"/>
          </a:bodyPr>
          <a:p>
            <a:r>
              <a:rPr lang="zh-CN" altLang="en-US" sz="2800"/>
              <a:t>云相册     防疫登记     </a:t>
            </a:r>
            <a:r>
              <a:rPr lang="zh-CN" altLang="en-US" sz="2800">
                <a:sym typeface="+mn-ea"/>
              </a:rPr>
              <a:t>防疫登记成功弹框提示     再次点击弹框提示</a:t>
            </a:r>
            <a:endParaRPr lang="en-US" altLang="zh-CN" sz="2800"/>
          </a:p>
        </p:txBody>
      </p:sp>
      <p:sp>
        <p:nvSpPr>
          <p:cNvPr id="5" name="右箭头 4"/>
          <p:cNvSpPr/>
          <p:nvPr/>
        </p:nvSpPr>
        <p:spPr>
          <a:xfrm>
            <a:off x="1352550" y="837565"/>
            <a:ext cx="513715" cy="2470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右箭头 5"/>
          <p:cNvSpPr/>
          <p:nvPr/>
        </p:nvSpPr>
        <p:spPr>
          <a:xfrm>
            <a:off x="3252470" y="837565"/>
            <a:ext cx="513715" cy="2470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3" name="图片 2" descr="86cade42ea838d264ef21aec1f7a0ef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0035" y="1534795"/>
            <a:ext cx="2430780" cy="5262880"/>
          </a:xfrm>
          <a:prstGeom prst="rect">
            <a:avLst/>
          </a:prstGeom>
        </p:spPr>
      </p:pic>
      <p:pic>
        <p:nvPicPr>
          <p:cNvPr id="12" name="图片 11" descr="e4833a86b4b5b43c7ff58f41413f15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8490" y="1534795"/>
            <a:ext cx="2412365" cy="5226050"/>
          </a:xfrm>
          <a:prstGeom prst="rect">
            <a:avLst/>
          </a:prstGeom>
        </p:spPr>
      </p:pic>
      <p:pic>
        <p:nvPicPr>
          <p:cNvPr id="13" name="图片 12" descr="5f689a5ad8a1eedcc867d7cef83564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7910" y="1534795"/>
            <a:ext cx="2416175" cy="5231130"/>
          </a:xfrm>
          <a:prstGeom prst="rect">
            <a:avLst/>
          </a:prstGeom>
        </p:spPr>
      </p:pic>
      <p:pic>
        <p:nvPicPr>
          <p:cNvPr id="14" name="图片 13" descr="2ab8b7f5172fb5189a8e46ddc2392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87815" y="1534795"/>
            <a:ext cx="2414270" cy="5226050"/>
          </a:xfrm>
          <a:prstGeom prst="rect">
            <a:avLst/>
          </a:prstGeom>
        </p:spPr>
      </p:pic>
      <p:sp>
        <p:nvSpPr>
          <p:cNvPr id="15" name="右箭头 14"/>
          <p:cNvSpPr/>
          <p:nvPr/>
        </p:nvSpPr>
        <p:spPr>
          <a:xfrm>
            <a:off x="7412355" y="837565"/>
            <a:ext cx="513715" cy="2470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5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0" y="608330"/>
            <a:ext cx="10968990" cy="705485"/>
          </a:xfrm>
        </p:spPr>
        <p:txBody>
          <a:bodyPr>
            <a:normAutofit/>
          </a:bodyPr>
          <a:p>
            <a:r>
              <a:rPr lang="en-US" altLang="zh-CN" sz="2800"/>
              <a:t>  </a:t>
            </a:r>
            <a:r>
              <a:rPr lang="zh-CN" altLang="en-US" sz="2800"/>
              <a:t>活动安排</a:t>
            </a:r>
            <a:r>
              <a:rPr lang="en-US" altLang="zh-CN" sz="2800"/>
              <a:t>/</a:t>
            </a:r>
            <a:r>
              <a:rPr lang="zh-CN" altLang="en-US" sz="2800"/>
              <a:t>活动日程</a:t>
            </a:r>
            <a:r>
              <a:rPr lang="zh-CN" altLang="en-US" sz="2800"/>
              <a:t>      酒店介绍</a:t>
            </a:r>
            <a:endParaRPr lang="en-US" altLang="zh-CN" sz="2800"/>
          </a:p>
        </p:txBody>
      </p:sp>
      <p:sp>
        <p:nvSpPr>
          <p:cNvPr id="5" name="右箭头 4"/>
          <p:cNvSpPr/>
          <p:nvPr/>
        </p:nvSpPr>
        <p:spPr>
          <a:xfrm>
            <a:off x="3755390" y="837565"/>
            <a:ext cx="513715" cy="2470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3" name="图片 2" descr="e65eb6ff9cebe4920d5ba62bea8089c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27685" y="1516380"/>
            <a:ext cx="2413635" cy="5226685"/>
          </a:xfrm>
          <a:prstGeom prst="rect">
            <a:avLst/>
          </a:prstGeom>
        </p:spPr>
      </p:pic>
      <p:pic>
        <p:nvPicPr>
          <p:cNvPr id="12" name="图片 11" descr="1d9517ea7ca3fee2f2034dc730a07a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3990" y="1516380"/>
            <a:ext cx="2416175" cy="523049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0" y="608330"/>
            <a:ext cx="10968990" cy="705485"/>
          </a:xfrm>
        </p:spPr>
        <p:txBody>
          <a:bodyPr>
            <a:normAutofit/>
          </a:bodyPr>
          <a:p>
            <a:r>
              <a:rPr lang="en-US" altLang="zh-CN" sz="2800"/>
              <a:t>  </a:t>
            </a:r>
            <a:r>
              <a:rPr lang="zh-CN" altLang="en-US" sz="2800"/>
              <a:t>后台首页用户信息表  </a:t>
            </a:r>
            <a:endParaRPr lang="en-US" altLang="zh-CN" sz="280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5805" y="1313815"/>
            <a:ext cx="9993630" cy="538988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0" y="608330"/>
            <a:ext cx="10968990" cy="705485"/>
          </a:xfrm>
        </p:spPr>
        <p:txBody>
          <a:bodyPr>
            <a:normAutofit/>
          </a:bodyPr>
          <a:p>
            <a:r>
              <a:rPr lang="en-US" altLang="zh-CN" sz="2800"/>
              <a:t>  </a:t>
            </a:r>
            <a:r>
              <a:rPr lang="zh-CN" altLang="en-US" sz="2800"/>
              <a:t>后台</a:t>
            </a:r>
            <a:r>
              <a:rPr lang="en-US" altLang="zh-CN" sz="2800"/>
              <a:t>-</a:t>
            </a:r>
            <a:r>
              <a:rPr lang="zh-CN" altLang="en-US" sz="2800"/>
              <a:t>查看用户照片口号</a:t>
            </a:r>
            <a:r>
              <a:rPr lang="zh-CN" altLang="en-US" sz="2800"/>
              <a:t> </a:t>
            </a:r>
            <a:endParaRPr lang="en-US" altLang="zh-CN" sz="2800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411480" y="1764665"/>
            <a:ext cx="11762105" cy="399288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0" y="608330"/>
            <a:ext cx="10968990" cy="705485"/>
          </a:xfrm>
        </p:spPr>
        <p:txBody>
          <a:bodyPr>
            <a:normAutofit/>
          </a:bodyPr>
          <a:p>
            <a:r>
              <a:rPr lang="en-US" altLang="zh-CN" sz="2800"/>
              <a:t>  </a:t>
            </a:r>
            <a:r>
              <a:rPr lang="zh-CN" altLang="en-US" sz="2800"/>
              <a:t>后台</a:t>
            </a:r>
            <a:r>
              <a:rPr lang="en-US" altLang="zh-CN" sz="2800"/>
              <a:t>-</a:t>
            </a:r>
            <a:r>
              <a:rPr lang="zh-CN" altLang="en-US" sz="2800"/>
              <a:t>导出用户数据</a:t>
            </a:r>
            <a:endParaRPr lang="zh-CN" sz="280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111375"/>
            <a:ext cx="5276215" cy="314325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6275" y="1313815"/>
            <a:ext cx="6435725" cy="358140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0" y="608330"/>
            <a:ext cx="10968990" cy="705485"/>
          </a:xfrm>
        </p:spPr>
        <p:txBody>
          <a:bodyPr>
            <a:normAutofit/>
          </a:bodyPr>
          <a:p>
            <a:r>
              <a:rPr lang="en-US" altLang="zh-CN" sz="2800"/>
              <a:t>  </a:t>
            </a:r>
            <a:r>
              <a:rPr lang="zh-CN" altLang="en-US" sz="2800"/>
              <a:t>后台</a:t>
            </a:r>
            <a:r>
              <a:rPr lang="en-US" altLang="zh-CN" sz="2800"/>
              <a:t>-</a:t>
            </a:r>
            <a:r>
              <a:rPr lang="zh-CN" altLang="en-US" sz="2800"/>
              <a:t>查看用户</a:t>
            </a:r>
            <a:r>
              <a:rPr lang="zh-CN" sz="2800"/>
              <a:t>健康码</a:t>
            </a:r>
            <a:endParaRPr lang="zh-CN" sz="280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5750" y="1515110"/>
            <a:ext cx="11621135" cy="442976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 idx="4294967295"/>
          </p:nvPr>
        </p:nvSpPr>
        <p:spPr>
          <a:xfrm>
            <a:off x="0" y="148590"/>
            <a:ext cx="10968990" cy="705485"/>
          </a:xfrm>
        </p:spPr>
        <p:txBody>
          <a:bodyPr>
            <a:normAutofit/>
          </a:bodyPr>
          <a:p>
            <a:r>
              <a:rPr lang="en-US" altLang="zh-CN" sz="2800"/>
              <a:t>  </a:t>
            </a:r>
            <a:r>
              <a:rPr lang="zh-CN" altLang="en-US" sz="2800"/>
              <a:t>投屏</a:t>
            </a:r>
            <a:endParaRPr lang="zh-CN" altLang="en-US" sz="2800"/>
          </a:p>
        </p:txBody>
      </p:sp>
      <p:pic>
        <p:nvPicPr>
          <p:cNvPr id="4" name="图片 3" descr="7b20743c1bb53b592ea006a7c90d14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2280" y="854075"/>
            <a:ext cx="2679700" cy="5801360"/>
          </a:xfrm>
          <a:prstGeom prst="rect">
            <a:avLst/>
          </a:prstGeom>
        </p:spPr>
      </p:pic>
      <p:pic>
        <p:nvPicPr>
          <p:cNvPr id="5" name="图片 4" descr="0919ff19a5ae22570ea0f1c233c2fa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6755" y="853440"/>
            <a:ext cx="2679065" cy="5801360"/>
          </a:xfrm>
          <a:prstGeom prst="rect">
            <a:avLst/>
          </a:prstGeom>
        </p:spPr>
      </p:pic>
      <p:pic>
        <p:nvPicPr>
          <p:cNvPr id="7" name="图片 6" descr="9a5b98a3f530bc3a84df856840ff67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0915" y="853440"/>
            <a:ext cx="2674620" cy="57912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17710" y="0"/>
            <a:ext cx="1540510" cy="684085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176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176_1*a*1"/>
  <p:tag name="KSO_WM_TEMPLATE_CATEGORY" val="custom"/>
  <p:tag name="KSO_WM_TEMPLATE_INDEX" val="20205176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输入您的封面副标题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176_1*b*1"/>
  <p:tag name="KSO_WM_TEMPLATE_CATEGORY" val="custom"/>
  <p:tag name="KSO_WM_TEMPLATE_INDEX" val="20205176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6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67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68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69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PLACING_PICTURE_USER_VIEWPORT" val="{&quot;height&quot;:7275,&quot;width&quot;:21435}"/>
</p:tagLst>
</file>

<file path=ppt/tags/tag71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2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3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4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174</Words>
  <Application>WPS 演示</Application>
  <PresentationFormat>宽屏</PresentationFormat>
  <Paragraphs>20</Paragraphs>
  <Slides>9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7" baseType="lpstr">
      <vt:lpstr>Arial</vt:lpstr>
      <vt:lpstr>宋体</vt:lpstr>
      <vt:lpstr>Wingdings</vt:lpstr>
      <vt:lpstr>微软雅黑</vt:lpstr>
      <vt:lpstr>Wingdings</vt:lpstr>
      <vt:lpstr>Arial Unicode MS</vt:lpstr>
      <vt:lpstr>Calibri</vt:lpstr>
      <vt:lpstr>Office 主题​​</vt:lpstr>
      <vt:lpstr>R-day大会h5页面</vt:lpstr>
      <vt:lpstr>首页     活动报名     来宾信息     口号     报名成功页</vt:lpstr>
      <vt:lpstr>云相册     防疫登记     防疫登记成功弹框提示     再次点击弹框提示</vt:lpstr>
      <vt:lpstr>  活动安排/活动日程      酒店介绍</vt:lpstr>
      <vt:lpstr>  后台首页用户信息表  </vt:lpstr>
      <vt:lpstr>  后台-查看用户照片口号 </vt:lpstr>
      <vt:lpstr>  后台-导出用户数据</vt:lpstr>
      <vt:lpstr>  后台-查看用户健康码</vt:lpstr>
      <vt:lpstr>  投屏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你的笑靥夏了夏天蓝了海1416637585</cp:lastModifiedBy>
  <cp:revision>173</cp:revision>
  <dcterms:created xsi:type="dcterms:W3CDTF">2019-06-19T02:08:00Z</dcterms:created>
  <dcterms:modified xsi:type="dcterms:W3CDTF">2021-03-16T03:36:55Z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2052-11.1.0.10314</vt:lpwstr>
  </property>
</Properties>
</file>